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3" r:id="rId9"/>
    <p:sldId id="262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444AB1-5D90-4A06-9350-EC68825352C5}" v="1" dt="2023-01-20T11:38:49.5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skan2105gupta@gmail.com" userId="bd1b4d568d2d0758" providerId="LiveId" clId="{BA444AB1-5D90-4A06-9350-EC68825352C5}"/>
    <pc:docChg chg="addSld modSld">
      <pc:chgData name="muskan2105gupta@gmail.com" userId="bd1b4d568d2d0758" providerId="LiveId" clId="{BA444AB1-5D90-4A06-9350-EC68825352C5}" dt="2023-01-20T11:38:58.785" v="4" actId="14100"/>
      <pc:docMkLst>
        <pc:docMk/>
      </pc:docMkLst>
      <pc:sldChg chg="addSp delSp modSp new mod">
        <pc:chgData name="muskan2105gupta@gmail.com" userId="bd1b4d568d2d0758" providerId="LiveId" clId="{BA444AB1-5D90-4A06-9350-EC68825352C5}" dt="2023-01-20T11:38:58.785" v="4" actId="14100"/>
        <pc:sldMkLst>
          <pc:docMk/>
          <pc:sldMk cId="3253546267" sldId="265"/>
        </pc:sldMkLst>
        <pc:spChg chg="del">
          <ac:chgData name="muskan2105gupta@gmail.com" userId="bd1b4d568d2d0758" providerId="LiveId" clId="{BA444AB1-5D90-4A06-9350-EC68825352C5}" dt="2023-01-20T11:38:49.537" v="1" actId="931"/>
          <ac:spMkLst>
            <pc:docMk/>
            <pc:sldMk cId="3253546267" sldId="265"/>
            <ac:spMk id="3" creationId="{26BDF194-0956-6D3F-9DBF-ED55ED8D4E47}"/>
          </ac:spMkLst>
        </pc:spChg>
        <pc:picChg chg="add mod">
          <ac:chgData name="muskan2105gupta@gmail.com" userId="bd1b4d568d2d0758" providerId="LiveId" clId="{BA444AB1-5D90-4A06-9350-EC68825352C5}" dt="2023-01-20T11:38:58.785" v="4" actId="14100"/>
          <ac:picMkLst>
            <pc:docMk/>
            <pc:sldMk cId="3253546267" sldId="265"/>
            <ac:picMk id="5" creationId="{815EA1AE-76A0-D04C-C6F4-33FE75C2FB9C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E329C-E528-A0AE-9186-D82BEBD602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D19C54-ABFD-77C7-0EA1-8E36BAE12A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9E914-D938-A9D9-AEF6-7CB8F19CE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00843-E15F-CA72-88F9-D1D5D4C1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D203D-BDF0-4F8B-D675-F8809D927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3830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45CD9-D8DE-82C9-69B6-F0FD2A7A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4C1F1A-9A74-52CE-3FC5-924C7904BB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ECEC9-06EC-E069-DF97-15476616D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14B561-617E-8DDD-4665-691127BB7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00191-7997-2582-B94A-16B9A90DF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652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6BF082-ED64-A407-A943-7A1BCEB553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B83670-2B80-0B47-69B3-839534CF00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CC31B-D880-C655-9953-615024C6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474DA-99DF-2943-919D-1181A78DE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6462F-75C4-60FA-044A-E1D1E9558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9761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BEFC6-B0A8-2535-E8AF-1FD38BA9D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76F71-247C-B086-FF42-2A4FC4F76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BB5C4-C5F2-88A7-DC16-024A86022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6C0AB-EE63-2F93-6A6B-B879AE3B5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192C2F-9F54-0F33-85D6-E64924101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43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7F4CB-6942-E1FF-27CE-C70A47E8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4C0D35-B157-54FF-8480-9172B073B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8389C-4E30-C109-3E6A-4ACBBE552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ED1C3-BD36-8DAF-E780-E852FD4E1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7A830-0A0A-7F95-9DAC-59D7833FB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4967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AFED6-1ED2-EB37-A5B1-01BB8740A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D23EE-201F-8369-2338-3572EBEAFB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C40E5E-707C-CB89-0C09-216AED379A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0D6C66-E952-DD83-9E16-3E754DF18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59F46E-2C2D-B9BB-BF1C-5B8C42087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83F15-04B0-03DC-7773-9E3C0F7E0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1641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9EC75-AFEB-8643-39A8-8778DF4A1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1FA08F-F97C-0132-A098-78824326B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48F3A5-C706-3CB9-C1AB-470C3E902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90B7E8-FAB1-91F6-AD04-839F1F89A0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B86F86-7717-58D7-A22B-3C27200922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BF3271-4025-41FE-8EF6-FDF550AAB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206BA5-1D3D-4820-5831-9C31795D1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23BA4-8BDB-D9B0-55A0-58027A9CD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30749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4D605-4DB9-7B67-BA92-7AF78A45F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CDC4CD-9089-2C66-75DA-B6FCC396B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942696-ABEE-95FB-3C39-1928FC6F4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C2D4AE-5599-C191-F35F-E95446857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75770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148335-1122-36D7-96A2-793A041BD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659CF3-90FA-7430-D26B-A7AC6A4CB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BC2294-5243-5093-6D7F-3794FD5AE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3516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00061-2002-38FA-4534-AD891BEF08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2865F-396D-EEF0-34E3-B0327D4689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28642B-1897-37F5-E3E7-E17736867D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60937D-1D6F-A299-03FC-B0EF3FBD3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BBE73B-B5B7-60B7-A633-C2638F902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E079AF-C959-F584-5E06-0BD3558EC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514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066E1-915D-0EE4-4138-7E3DC51BF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9C1715-CACE-E5DC-D169-6BA155DE00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0515B1-5CD1-8F75-A9F9-212292527D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FD72AE-69A3-7AF3-A9C3-04CF220C2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A154D5-34EB-A781-59DF-EDDF0B0CB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5ECD2-73A3-D6CC-3EDE-37A3467DC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1315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56FD8F-4041-7C42-2C3F-328BD3CC4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09F1B4-AFCC-527F-E6F1-FB2D784EAB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71A08-EFC8-A56F-8299-B922E741D9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3F8FA0-1BDA-41FC-AE53-D1E0FC762ADF}" type="datetimeFigureOut">
              <a:rPr lang="en-IN" smtClean="0"/>
              <a:t>20-01-2023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67B3F-3E01-2BB1-1BD3-E699AAB8E9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52EB5-5CF5-915F-6EF2-9460902F48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95B0F3-4D60-4C34-BE05-A2928DE6EFE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0426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6F6E9-A4B7-336B-90F9-844D6ACE23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D8906-31D5-AE81-9956-BFB1EE89F9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48376C-2C6A-AC1B-0386-1E361B251A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950"/>
            <a:ext cx="12192000" cy="669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279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1A36-973A-CB28-D2CC-609B7019D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B1FA73-63F9-614D-3EF2-A0CAA9D85C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743" y="1558212"/>
            <a:ext cx="8211113" cy="4618751"/>
          </a:xfrm>
        </p:spPr>
      </p:pic>
    </p:spTree>
    <p:extLst>
      <p:ext uri="{BB962C8B-B14F-4D97-AF65-F5344CB8AC3E}">
        <p14:creationId xmlns:p14="http://schemas.microsoft.com/office/powerpoint/2010/main" val="674394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94A89-B5B2-B008-988A-7C9922C85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5EA1AE-76A0-D04C-C6F4-33FE75C2FB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645" y="830424"/>
            <a:ext cx="9620237" cy="5756615"/>
          </a:xfrm>
        </p:spPr>
      </p:pic>
    </p:spTree>
    <p:extLst>
      <p:ext uri="{BB962C8B-B14F-4D97-AF65-F5344CB8AC3E}">
        <p14:creationId xmlns:p14="http://schemas.microsoft.com/office/powerpoint/2010/main" val="3253546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391DC-9AAC-A21D-855D-156C0ACAC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AB63B2-1CD7-F11F-BCE0-5C9E084BD7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883" y="1147666"/>
            <a:ext cx="8940974" cy="5029298"/>
          </a:xfrm>
        </p:spPr>
      </p:pic>
    </p:spTree>
    <p:extLst>
      <p:ext uri="{BB962C8B-B14F-4D97-AF65-F5344CB8AC3E}">
        <p14:creationId xmlns:p14="http://schemas.microsoft.com/office/powerpoint/2010/main" val="3659351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4EF78-FEEB-4F19-BEE8-DFAFF86CC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63A3CD-129B-58CD-C24A-0C4DE4FA4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276" y="1138335"/>
            <a:ext cx="8841447" cy="4973314"/>
          </a:xfrm>
        </p:spPr>
      </p:pic>
    </p:spTree>
    <p:extLst>
      <p:ext uri="{BB962C8B-B14F-4D97-AF65-F5344CB8AC3E}">
        <p14:creationId xmlns:p14="http://schemas.microsoft.com/office/powerpoint/2010/main" val="1311869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CE0E6-54D9-9F26-4473-14E559537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990DB2-657A-1410-2A0E-EE388A2FA7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850" y="783772"/>
            <a:ext cx="10149519" cy="5709104"/>
          </a:xfrm>
        </p:spPr>
      </p:pic>
    </p:spTree>
    <p:extLst>
      <p:ext uri="{BB962C8B-B14F-4D97-AF65-F5344CB8AC3E}">
        <p14:creationId xmlns:p14="http://schemas.microsoft.com/office/powerpoint/2010/main" val="3007607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F533C-D892-257E-A7D4-EC629D3A9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79B370-8386-FFFE-0A23-5DA9CED7F1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653" y="1110343"/>
            <a:ext cx="9057088" cy="5094612"/>
          </a:xfrm>
        </p:spPr>
      </p:pic>
    </p:spTree>
    <p:extLst>
      <p:ext uri="{BB962C8B-B14F-4D97-AF65-F5344CB8AC3E}">
        <p14:creationId xmlns:p14="http://schemas.microsoft.com/office/powerpoint/2010/main" val="4216834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4EB18-4387-D260-7286-9DF556FBD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B40935-7355-C08F-A72F-F5002EF669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471" y="867747"/>
            <a:ext cx="9355667" cy="5262563"/>
          </a:xfrm>
        </p:spPr>
      </p:pic>
    </p:spTree>
    <p:extLst>
      <p:ext uri="{BB962C8B-B14F-4D97-AF65-F5344CB8AC3E}">
        <p14:creationId xmlns:p14="http://schemas.microsoft.com/office/powerpoint/2010/main" val="1264625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8ED65-C201-545E-81A9-901F0AAD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7659E3-90C7-2B9A-0402-E4189779D0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128" y="1334277"/>
            <a:ext cx="8592631" cy="4833355"/>
          </a:xfrm>
        </p:spPr>
      </p:pic>
    </p:spTree>
    <p:extLst>
      <p:ext uri="{BB962C8B-B14F-4D97-AF65-F5344CB8AC3E}">
        <p14:creationId xmlns:p14="http://schemas.microsoft.com/office/powerpoint/2010/main" val="3109242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6F9BB-A872-4E20-B0DF-43E65DC79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9EB7A3-F37E-F131-B86B-CD7D3F3346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882" y="1147665"/>
            <a:ext cx="8940974" cy="5029298"/>
          </a:xfrm>
        </p:spPr>
      </p:pic>
    </p:spTree>
    <p:extLst>
      <p:ext uri="{BB962C8B-B14F-4D97-AF65-F5344CB8AC3E}">
        <p14:creationId xmlns:p14="http://schemas.microsoft.com/office/powerpoint/2010/main" val="1179680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muskan2105gupta@gmail.com</dc:creator>
  <cp:lastModifiedBy>muskan2105gupta@gmail.com</cp:lastModifiedBy>
  <cp:revision>1</cp:revision>
  <dcterms:created xsi:type="dcterms:W3CDTF">2023-01-20T11:33:39Z</dcterms:created>
  <dcterms:modified xsi:type="dcterms:W3CDTF">2023-01-20T11:38:59Z</dcterms:modified>
</cp:coreProperties>
</file>

<file path=docProps/thumbnail.jpeg>
</file>